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8" r:id="rId6"/>
    <p:sldId id="269" r:id="rId7"/>
    <p:sldId id="264" r:id="rId8"/>
    <p:sldId id="267" r:id="rId9"/>
    <p:sldId id="265" r:id="rId10"/>
    <p:sldId id="266" r:id="rId11"/>
    <p:sldId id="276" r:id="rId12"/>
    <p:sldId id="277" r:id="rId13"/>
    <p:sldId id="278" r:id="rId14"/>
    <p:sldId id="280" r:id="rId15"/>
    <p:sldId id="279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476673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Классный час</a:t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i="1" dirty="0" smtClean="0">
                <a:solidFill>
                  <a:srgbClr val="FF0000"/>
                </a:solidFill>
                <a:latin typeface="Arial Black" pitchFamily="34" charset="0"/>
              </a:rPr>
              <a:t>«Да здравствует вежливость!»</a:t>
            </a:r>
            <a:endParaRPr lang="ru-RU" sz="5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3933056"/>
            <a:ext cx="5616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Составил: </a:t>
            </a:r>
          </a:p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r"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Дерюшева</a:t>
            </a:r>
            <a:r>
              <a:rPr lang="ru-RU" sz="2800" b="1" dirty="0" smtClean="0">
                <a:solidFill>
                  <a:srgbClr val="002060"/>
                </a:solidFill>
              </a:rPr>
              <a:t> И. М.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МБОУ СОШ № 3 им. Т. </a:t>
            </a:r>
            <a:r>
              <a:rPr lang="ru-RU" sz="2400" b="1" dirty="0" err="1" smtClean="0">
                <a:solidFill>
                  <a:srgbClr val="002060"/>
                </a:solidFill>
              </a:rPr>
              <a:t>Гиззата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Г. Агрыз РТ</a:t>
            </a:r>
          </a:p>
          <a:p>
            <a:pPr algn="r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smtClean="0">
                <a:solidFill>
                  <a:srgbClr val="002060"/>
                </a:solidFill>
              </a:rPr>
              <a:t>2018г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71600" y="463407"/>
            <a:ext cx="756084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Правила вежливости</a:t>
            </a:r>
            <a:r>
              <a:rPr kumimoji="0" lang="ru-RU" sz="5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 </a:t>
            </a:r>
            <a:endParaRPr kumimoji="0" lang="ru-RU" sz="5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Пользуйся словами вежливого обращения:     ______________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Будь приветлив и вежлив со всеми ______________.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Не ___________ взрослых, не вмешивайся в их разговор.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Слушай старших _________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, стой при этом спокойно, смотри в ________ собеседнику.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http://vicongnghe.com/data_images/57ad7f9ea7c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04664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Тест</a:t>
            </a:r>
          </a:p>
          <a:p>
            <a:pPr algn="ctr"/>
            <a:r>
              <a:rPr lang="ru-RU" sz="6000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"Вежливый человек"</a:t>
            </a:r>
            <a:endParaRPr lang="ru-RU" sz="6000" i="1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8" name="Picture 2" descr="C:\Users\Ирина\Documents\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0268" y="3155036"/>
            <a:ext cx="4104456" cy="3085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vicongnghe.com/data_images/57ad7f9ea7c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836712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1. Выходя из дома , вы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2060"/>
                </a:solidFill>
              </a:rPr>
              <a:t>а) так хлопаете дверью, что случайный прохожий вздрагивает 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б) придерживаете дверь, чтобы она не хлопнула.</a:t>
            </a: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2. В узком проходе, в котором невозможно разойтись двоим, вы сталкиваетесь с прохожим, идущим вам навстречу.  Ваши действия: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2060"/>
                </a:solidFill>
              </a:rPr>
              <a:t>а) делаете шаг в сторону и пропускаете его: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б) замираете на месте и ни шагу назад.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vicongnghe.com/data_images/57ad7f9ea7c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74400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3.В толпе, спешащей по своим делам, кто-то случайно наступил вам на ногу.  Вы:</a:t>
            </a: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а)  после извинения того человека  улыбаетесь и произносите   «ничего страшного»;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б)  обрушиваете на обидчика поток слов и выражений, среди которых  самым безобидным является  «медведь неуклюжий»</a:t>
            </a: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4.Старушка попросила перевести  ее через дорогу. Вы: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а) скажете, что вам некогда;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б) возьмете ее под руку и переведете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vicongnghe.com/data_images/57ad7f9ea7c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980728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ПРОВЕРЬ СЕБЯ:</a:t>
            </a:r>
          </a:p>
          <a:p>
            <a:pPr algn="ctr"/>
            <a:r>
              <a:rPr lang="ru-RU" sz="9600" b="1" i="1" dirty="0" smtClean="0">
                <a:solidFill>
                  <a:srgbClr val="002060"/>
                </a:solidFill>
              </a:rPr>
              <a:t>б, а, а, б.</a:t>
            </a:r>
            <a:endParaRPr lang="ru-RU" sz="9600" b="1" i="1" dirty="0">
              <a:solidFill>
                <a:srgbClr val="002060"/>
              </a:solidFill>
            </a:endParaRPr>
          </a:p>
        </p:txBody>
      </p:sp>
      <p:pic>
        <p:nvPicPr>
          <p:cNvPr id="35842" name="Picture 2" descr="http://pandia.ru/text/78/247/images/image003_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429000"/>
            <a:ext cx="36576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vicongnghe.com/data_images/57ad7f9ea7c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Ирина\Documents\тт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5940425" cy="445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764705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Заполните словами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«ДЕРЕВО ВЕЖЛИВЫХ СЛОВ»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ocuments\б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692696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СОБЕРИТЕ СЛОВО!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(работа в группах)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24944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В С Т В У Й Е Т А Р Д З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836712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8800" b="1" i="1" dirty="0" smtClean="0">
                <a:solidFill>
                  <a:srgbClr val="00B050"/>
                </a:solidFill>
              </a:rPr>
              <a:t>ЗДРАВСТВУЙТЕ</a:t>
            </a:r>
          </a:p>
        </p:txBody>
      </p:sp>
      <p:pic>
        <p:nvPicPr>
          <p:cNvPr id="12290" name="Picture 2" descr="http://ped-kopilka.ru/upload/blogs/31229_865cd3a0030e8e37f1842c6d28c60906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492896"/>
            <a:ext cx="4104456" cy="4005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620688"/>
            <a:ext cx="69596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ВЫБЕРИТЕ СЛОВО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988840"/>
            <a:ext cx="61206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ВЕЖЛИВОСТЬ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/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ДОБРОЖЕЛАТЕЛЬНОСТЬ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/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ВЕЖЛИВЫЕ СЛОВА</a:t>
            </a:r>
          </a:p>
          <a:p>
            <a:pPr algn="ctr"/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ped-kopilka.ru/upload/blogs/2016/1/36117_923416542675611e6ad0010f2d414924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6768751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476673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Классный час</a:t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i="1" dirty="0" smtClean="0">
                <a:solidFill>
                  <a:srgbClr val="FF0000"/>
                </a:solidFill>
                <a:latin typeface="Arial Black" pitchFamily="34" charset="0"/>
              </a:rPr>
              <a:t>«Да здравствует вежливость!»</a:t>
            </a:r>
            <a:endParaRPr lang="ru-RU" sz="5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Ирина\Documents\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429000"/>
            <a:ext cx="4258444" cy="324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6044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</a:rPr>
              <a:t>Вежливость</a:t>
            </a:r>
            <a:r>
              <a:rPr lang="ru-RU" sz="4000" b="1" dirty="0" smtClean="0">
                <a:solidFill>
                  <a:srgbClr val="7030A0"/>
                </a:solidFill>
              </a:rPr>
              <a:t> — это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доброе поведение,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соблюдение правил приличия.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Слово </a:t>
            </a:r>
            <a:r>
              <a:rPr lang="ru-RU" sz="3200" b="1" dirty="0" smtClean="0">
                <a:solidFill>
                  <a:srgbClr val="7030A0"/>
                </a:solidFill>
              </a:rPr>
              <a:t>это произошло от старинного «</a:t>
            </a:r>
            <a:r>
              <a:rPr lang="ru-RU" sz="3200" b="1" dirty="0" err="1" smtClean="0">
                <a:solidFill>
                  <a:srgbClr val="FF0000"/>
                </a:solidFill>
              </a:rPr>
              <a:t>вежество</a:t>
            </a:r>
            <a:r>
              <a:rPr lang="ru-RU" sz="3200" b="1" dirty="0" smtClean="0">
                <a:solidFill>
                  <a:srgbClr val="7030A0"/>
                </a:solidFill>
              </a:rPr>
              <a:t>», что означало </a:t>
            </a:r>
            <a:r>
              <a:rPr lang="ru-RU" sz="3200" b="1" dirty="0" smtClean="0">
                <a:solidFill>
                  <a:srgbClr val="FF0000"/>
                </a:solidFill>
              </a:rPr>
              <a:t>учтивость</a:t>
            </a:r>
            <a:r>
              <a:rPr lang="ru-RU" sz="3200" b="1" dirty="0" smtClean="0">
                <a:solidFill>
                  <a:srgbClr val="7030A0"/>
                </a:solidFill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ученость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Franklin Gothic Demi" pitchFamily="34" charset="0"/>
              </a:rPr>
              <a:t>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Franklin Gothic Demi" pitchFamily="34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http://planetapozitiva.ru/uploads_guestbook/full/0028-024-Dobro-i-zlo-konspekt-uroka38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49080"/>
            <a:ext cx="2905112" cy="2295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764704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Franklin Gothic Demi" pitchFamily="34" charset="0"/>
              </a:rPr>
              <a:t>Вежливый человек, значит соблюдающий правила приличия, воспитанный и учтивый.</a:t>
            </a:r>
          </a:p>
          <a:p>
            <a:pPr algn="ctr"/>
            <a:endParaRPr lang="ru-RU" sz="2800" i="1" dirty="0" smtClean="0">
              <a:solidFill>
                <a:srgbClr val="002060"/>
              </a:solidFill>
              <a:latin typeface="Franklin Gothic Demi" pitchFamily="34" charset="0"/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Franklin Gothic Demi" pitchFamily="34" charset="0"/>
              </a:rPr>
              <a:t>Для того, чтобы быть вежливыми вы должны как можно чаще пользоваться </a:t>
            </a:r>
            <a:r>
              <a:rPr lang="ru-RU" sz="2800" b="1" i="1" dirty="0" smtClean="0">
                <a:solidFill>
                  <a:srgbClr val="FF0000"/>
                </a:solidFill>
                <a:latin typeface="Franklin Gothic Demi" pitchFamily="34" charset="0"/>
              </a:rPr>
              <a:t>волшебными словами. 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Franklin Gothic Demi" pitchFamily="34" charset="0"/>
              </a:rPr>
              <a:t>От этих слов становится теплее, радостнее, светлее на душе. 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Franklin Gothic Demi" pitchFamily="34" charset="0"/>
              </a:rPr>
              <a:t>В слове заключается великая сила, они могут совершить чудо, поэтому их называют </a:t>
            </a:r>
            <a:r>
              <a:rPr lang="ru-RU" sz="2800" b="1" i="1" dirty="0" smtClean="0">
                <a:solidFill>
                  <a:srgbClr val="FF0000"/>
                </a:solidFill>
                <a:latin typeface="Franklin Gothic Demi" pitchFamily="34" charset="0"/>
              </a:rPr>
              <a:t>"волшебными”</a:t>
            </a:r>
            <a:r>
              <a:rPr lang="ru-RU" sz="2800" b="1" i="1" dirty="0" smtClean="0">
                <a:solidFill>
                  <a:srgbClr val="002060"/>
                </a:solidFill>
                <a:latin typeface="Franklin Gothic Demi" pitchFamily="34" charset="0"/>
              </a:rPr>
              <a:t>.</a:t>
            </a:r>
            <a:endParaRPr lang="ru-RU" sz="2800" b="1" i="1" dirty="0">
              <a:solidFill>
                <a:srgbClr val="00206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ocuments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764704"/>
            <a:ext cx="60486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Здравствуйте,</a:t>
            </a:r>
            <a:b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привет,</a:t>
            </a:r>
            <a:b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пожалуйста, </a:t>
            </a:r>
            <a:b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извините,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 до свидания,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благодарю,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ial Black" pitchFamily="34" charset="0"/>
              </a:rPr>
              <a:t>спасибо. </a:t>
            </a:r>
            <a:endParaRPr lang="ru-RU" sz="4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345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15</cp:revision>
  <dcterms:created xsi:type="dcterms:W3CDTF">2017-01-18T10:16:26Z</dcterms:created>
  <dcterms:modified xsi:type="dcterms:W3CDTF">2018-06-02T13:43:20Z</dcterms:modified>
</cp:coreProperties>
</file>